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16"/>
  </p:notesMasterIdLst>
  <p:handoutMasterIdLst>
    <p:handoutMasterId r:id="rId17"/>
  </p:handoutMasterIdLst>
  <p:sldIdLst>
    <p:sldId id="256" r:id="rId4"/>
    <p:sldId id="257" r:id="rId5"/>
    <p:sldId id="258" r:id="rId6"/>
    <p:sldId id="259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0"/>
  </p:normalViewPr>
  <p:slideViewPr>
    <p:cSldViewPr snapToGrid="0" snapToObjects="1">
      <p:cViewPr>
        <p:scale>
          <a:sx n="125" d="100"/>
          <a:sy n="125" d="100"/>
        </p:scale>
        <p:origin x="-250" y="-142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December 13,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FRG Client Feedback Survey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Thursday, May 24,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Overall, how satisfied with your therapist are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58    Skipped: 1</a:t>
            </a:r>
          </a:p>
        </p:txBody>
      </p:sp>
      <p:pic>
        <p:nvPicPr>
          <p:cNvPr id="4" name="Picture 3" descr="table2769260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29721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Have you ever recommended us to someone else?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58    Skipped: 1</a:t>
            </a:r>
          </a:p>
        </p:txBody>
      </p:sp>
      <p:pic>
        <p:nvPicPr>
          <p:cNvPr id="4" name="Picture 3" descr="chart27692668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Have you ever recommended us to someone else?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58    Skipped: 1</a:t>
            </a:r>
          </a:p>
        </p:txBody>
      </p:sp>
      <p:pic>
        <p:nvPicPr>
          <p:cNvPr id="4" name="Picture 3" descr="table27692668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2972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1403" y="620251"/>
            <a:ext cx="8294888" cy="27233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best way for us to show our effectiveness is to let you hear the honest reactions of our clients.  We do a satisfaction survey, mostly for our </a:t>
            </a:r>
            <a:r>
              <a:rPr lang="en-US" dirty="0" smtClean="0"/>
              <a:t>internal </a:t>
            </a:r>
            <a:r>
              <a:rPr lang="en-US" dirty="0" smtClean="0"/>
              <a:t>improvement every 2 years.  Below are th</a:t>
            </a:r>
            <a:r>
              <a:rPr lang="en-US" dirty="0" smtClean="0"/>
              <a:t>e results.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Overall, how satisfied are you with the support you've received here at FRG?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59    Skipped: 0</a:t>
            </a:r>
          </a:p>
        </p:txBody>
      </p:sp>
      <p:pic>
        <p:nvPicPr>
          <p:cNvPr id="4" name="Picture 3" descr="chart27691572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Overall, how satisfied are you with the support you've received here at FRG?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59    Skipped: 0</a:t>
            </a:r>
          </a:p>
        </p:txBody>
      </p:sp>
      <p:pic>
        <p:nvPicPr>
          <p:cNvPr id="4" name="Picture 3" descr="table27691572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8596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Do you feel like the work you are doing at FRG is improving your health?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59    Skipped: 0</a:t>
            </a:r>
          </a:p>
        </p:txBody>
      </p:sp>
      <p:pic>
        <p:nvPicPr>
          <p:cNvPr id="4" name="Picture 3" descr="chart27692075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Do you feel like the work you are doing at FRG is improving your health?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59    Skipped: 0</a:t>
            </a:r>
          </a:p>
        </p:txBody>
      </p:sp>
      <p:pic>
        <p:nvPicPr>
          <p:cNvPr id="4" name="Picture 3" descr="table27692075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2972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If your FRG sessions are improving your health even a little, in what ways?  (check all that apply)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58    Skipped: 1</a:t>
            </a:r>
          </a:p>
        </p:txBody>
      </p:sp>
      <p:pic>
        <p:nvPicPr>
          <p:cNvPr id="4" name="Picture 3" descr="chart27692459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58964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If your FRG sessions are improving your health even a little, in what ways?  (check all that apply)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58    Skipped: 1</a:t>
            </a:r>
          </a:p>
        </p:txBody>
      </p:sp>
      <p:pic>
        <p:nvPicPr>
          <p:cNvPr id="4" name="Picture 3" descr="table27692459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82814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Overall, how satisfied with your therapist are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58    Skipped: 1</a:t>
            </a:r>
          </a:p>
        </p:txBody>
      </p:sp>
      <p:pic>
        <p:nvPicPr>
          <p:cNvPr id="4" name="Picture 3" descr="chart2769260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493</TotalTime>
  <Words>243</Words>
  <Application>Microsoft Office PowerPoint</Application>
  <PresentationFormat>On-screen Show (16:9)</PresentationFormat>
  <Paragraphs>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 Presentation</vt:lpstr>
      <vt:lpstr>The best way for us to show our effectiveness is to let you hear the honest reactions of our clients.  We do a satisfaction survey, mostly for our internal improvement every 2 years.  Below are the results.</vt:lpstr>
      <vt:lpstr>Overall, how satisfied are you with the support you've received here at FRG?</vt:lpstr>
      <vt:lpstr>Overall, how satisfied are you with the support you've received here at FRG?</vt:lpstr>
      <vt:lpstr>Do you feel like the work you are doing at FRG is improving your health?</vt:lpstr>
      <vt:lpstr>Do you feel like the work you are doing at FRG is improving your health?</vt:lpstr>
      <vt:lpstr>If your FRG sessions are improving your health even a little, in what ways?  (check all that apply)</vt:lpstr>
      <vt:lpstr>If your FRG sessions are improving your health even a little, in what ways?  (check all that apply)</vt:lpstr>
      <vt:lpstr>Overall, how satisfied with your therapist are you?</vt:lpstr>
      <vt:lpstr>Overall, how satisfied with your therapist are you?</vt:lpstr>
      <vt:lpstr>Have you ever recommended us to someone else?</vt:lpstr>
      <vt:lpstr>Have you ever recommended us to someone else?</vt:lpstr>
    </vt:vector>
  </TitlesOfParts>
  <Company>SurveyMonkey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Microsoft account</cp:lastModifiedBy>
  <cp:revision>49</cp:revision>
  <dcterms:created xsi:type="dcterms:W3CDTF">2014-01-30T23:18:11Z</dcterms:created>
  <dcterms:modified xsi:type="dcterms:W3CDTF">2018-12-13T22:36:26Z</dcterms:modified>
</cp:coreProperties>
</file>